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EC232-E94A-4DD8-B555-3F7FC799D280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863F0-60F3-4BA5-A410-F38D04723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E1D8-2CCE-4D19-A21B-3219D6A4E18F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9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7A7A-5A33-4215-9081-B49E4B22A584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0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7CE7-4F3C-4247-A29F-DD8058C452B6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9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1596-605B-48E9-9ACE-F2398F6FDA86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346D-56E1-4CEC-A636-5D9788C27219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641D-FB39-437B-A53A-DAC3F023BDCB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8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2616-D3BF-4C76-882F-33848A8601F6}" type="datetime1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7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5A87-2030-4BF5-8984-8AB6E43EE38E}" type="datetime1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3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32A14-86FD-4AF1-91E8-881B87D4ADF7}" type="datetime1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0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6B6E-3A5B-436E-A750-85DC440A0962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7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B2D2-CD37-4B51-8985-F818268EEEB5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9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7088-0618-4806-AFBE-0E56231FA475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741DC7-B6D9-470B-A009-2594195C89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3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Chapter 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1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9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685800"/>
            <a:ext cx="66294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35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10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41438"/>
            <a:ext cx="7772400" cy="417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1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11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13" y="685800"/>
            <a:ext cx="32781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7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12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87475"/>
            <a:ext cx="7772400" cy="408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33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13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71775"/>
            <a:ext cx="7772400" cy="13128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1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14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25" y="685800"/>
            <a:ext cx="427196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15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15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13" y="685800"/>
            <a:ext cx="521017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62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16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" y="685800"/>
            <a:ext cx="732472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39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17p1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685800"/>
            <a:ext cx="2667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05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17p2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685800"/>
            <a:ext cx="333375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1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92325"/>
            <a:ext cx="7772400" cy="2671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28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18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38" y="685800"/>
            <a:ext cx="727392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6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19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685800"/>
            <a:ext cx="588645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23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20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54238"/>
            <a:ext cx="7772400" cy="2547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38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21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63" y="685800"/>
            <a:ext cx="458787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78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22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01700"/>
            <a:ext cx="7772400" cy="50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98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23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772400" cy="4418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03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24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25" y="685800"/>
            <a:ext cx="450215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3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25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50" y="685800"/>
            <a:ext cx="313531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7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26p1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685800"/>
            <a:ext cx="492601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08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26p2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8" y="685800"/>
            <a:ext cx="461803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8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2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95500"/>
            <a:ext cx="77724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01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27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97000"/>
            <a:ext cx="7772400" cy="40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43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28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71650"/>
            <a:ext cx="7772400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47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29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3" y="685800"/>
            <a:ext cx="381317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06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30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0" y="685800"/>
            <a:ext cx="458311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52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2-01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3" y="685800"/>
            <a:ext cx="71897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46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2-02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13" y="685800"/>
            <a:ext cx="531177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8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3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71675"/>
            <a:ext cx="7772400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4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4013"/>
            <a:ext cx="7772400" cy="36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5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685800"/>
            <a:ext cx="520065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2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6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685800"/>
            <a:ext cx="50038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9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7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13" y="685800"/>
            <a:ext cx="500697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1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8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685800"/>
            <a:ext cx="573405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1DC7-B6D9-470B-A009-2594195C89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46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386</Words>
  <Application>Microsoft Office PowerPoint</Application>
  <PresentationFormat>On-screen Show (4:3)</PresentationFormat>
  <Paragraphs>70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Chapter 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02</dc:title>
  <dc:creator>Reed Elsevier</dc:creator>
  <cp:lastModifiedBy>Reed Elsevier</cp:lastModifiedBy>
  <cp:revision>1</cp:revision>
  <dcterms:created xsi:type="dcterms:W3CDTF">2015-12-10T11:42:26Z</dcterms:created>
  <dcterms:modified xsi:type="dcterms:W3CDTF">2015-12-10T11:44:23Z</dcterms:modified>
</cp:coreProperties>
</file>